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6/25/2020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6/25/2020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Domain 1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CJ Okafor, COTA/L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Test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be the next step in the OT process after an OT has received a referral , completed a medical chart review, and performed a screening?</a:t>
            </a:r>
          </a:p>
          <a:p>
            <a:pPr marL="0" indent="0">
              <a:buNone/>
            </a:pPr>
            <a:r>
              <a:rPr lang="en-US" dirty="0"/>
              <a:t>    A: Discharge planning</a:t>
            </a:r>
          </a:p>
          <a:p>
            <a:pPr marL="0" indent="0">
              <a:buNone/>
            </a:pPr>
            <a:r>
              <a:rPr lang="en-US" dirty="0"/>
              <a:t>    B: Select evaluation based on patients needs</a:t>
            </a:r>
          </a:p>
          <a:p>
            <a:pPr marL="0" indent="0">
              <a:buNone/>
            </a:pPr>
            <a:r>
              <a:rPr lang="en-US" dirty="0"/>
              <a:t>    C:Establish LTG’s</a:t>
            </a:r>
          </a:p>
          <a:p>
            <a:pPr marL="0" indent="0">
              <a:buNone/>
            </a:pPr>
            <a:r>
              <a:rPr lang="en-US" dirty="0"/>
              <a:t>    D: Read social workers notes</a:t>
            </a:r>
          </a:p>
        </p:txBody>
      </p:sp>
    </p:spTree>
    <p:extLst>
      <p:ext uri="{BB962C8B-B14F-4D97-AF65-F5344CB8AC3E}">
        <p14:creationId xmlns:p14="http://schemas.microsoft.com/office/powerpoint/2010/main" val="136346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be the next step in the OT process after an OT has received a referral , completed a medical chart review, and performed a screening?</a:t>
            </a:r>
          </a:p>
          <a:p>
            <a:pPr marL="0" indent="0">
              <a:buNone/>
            </a:pPr>
            <a:r>
              <a:rPr lang="en-US" dirty="0"/>
              <a:t>    A: Discharge planning</a:t>
            </a:r>
          </a:p>
          <a:p>
            <a:pPr marL="0" indent="0">
              <a:buNone/>
            </a:pPr>
            <a:r>
              <a:rPr lang="en-US" dirty="0"/>
              <a:t>    B: Select evaluation based on patients needs</a:t>
            </a:r>
          </a:p>
          <a:p>
            <a:pPr marL="0" indent="0">
              <a:buNone/>
            </a:pPr>
            <a:r>
              <a:rPr lang="en-US" dirty="0"/>
              <a:t>    C:Establish LTG’s</a:t>
            </a:r>
          </a:p>
          <a:p>
            <a:pPr marL="0" indent="0">
              <a:buNone/>
            </a:pPr>
            <a:r>
              <a:rPr lang="en-US" dirty="0"/>
              <a:t>    D: Read social workers notes</a:t>
            </a:r>
          </a:p>
        </p:txBody>
      </p:sp>
    </p:spTree>
    <p:extLst>
      <p:ext uri="{BB962C8B-B14F-4D97-AF65-F5344CB8AC3E}">
        <p14:creationId xmlns:p14="http://schemas.microsoft.com/office/powerpoint/2010/main" val="61934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exemplified by participating in Halloween, wearing costumes, and handing out candy to kids?</a:t>
            </a:r>
          </a:p>
          <a:p>
            <a:pPr marL="0" indent="0">
              <a:buNone/>
            </a:pPr>
            <a:r>
              <a:rPr lang="en-US" dirty="0"/>
              <a:t>    A: Cultural Context</a:t>
            </a:r>
          </a:p>
          <a:p>
            <a:pPr marL="0" indent="0">
              <a:buNone/>
            </a:pPr>
            <a:r>
              <a:rPr lang="en-US" dirty="0"/>
              <a:t>    B: Temporal Context</a:t>
            </a:r>
          </a:p>
          <a:p>
            <a:pPr marL="0" indent="0">
              <a:buNone/>
            </a:pPr>
            <a:r>
              <a:rPr lang="en-US" dirty="0"/>
              <a:t>    C: Virtual Context</a:t>
            </a:r>
          </a:p>
          <a:p>
            <a:pPr marL="0" indent="0">
              <a:buNone/>
            </a:pPr>
            <a:r>
              <a:rPr lang="en-US" dirty="0"/>
              <a:t>    D: Personal Context</a:t>
            </a:r>
          </a:p>
        </p:txBody>
      </p:sp>
    </p:spTree>
    <p:extLst>
      <p:ext uri="{BB962C8B-B14F-4D97-AF65-F5344CB8AC3E}">
        <p14:creationId xmlns:p14="http://schemas.microsoft.com/office/powerpoint/2010/main" val="423357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OT is working in an acute setting and is assessing whether a patient will be safe to go home in preparation for discharge. The OT provides modification recommendations for the patient's home. What frame of reference is the OT using.</a:t>
            </a:r>
          </a:p>
          <a:p>
            <a:pPr marL="0" indent="0">
              <a:buNone/>
            </a:pPr>
            <a:r>
              <a:rPr lang="en-US" dirty="0"/>
              <a:t>      A: Biomechanical</a:t>
            </a:r>
          </a:p>
          <a:p>
            <a:pPr marL="0" indent="0">
              <a:buNone/>
            </a:pPr>
            <a:r>
              <a:rPr lang="en-US" dirty="0"/>
              <a:t>    B: MOHO</a:t>
            </a:r>
          </a:p>
          <a:p>
            <a:pPr marL="0" indent="0">
              <a:buNone/>
            </a:pPr>
            <a:r>
              <a:rPr lang="en-US" dirty="0"/>
              <a:t>    C: PEOP</a:t>
            </a:r>
          </a:p>
          <a:p>
            <a:pPr marL="0" indent="0">
              <a:buNone/>
            </a:pPr>
            <a:r>
              <a:rPr lang="en-US" dirty="0"/>
              <a:t>    D: Cognitive behavioral</a:t>
            </a:r>
          </a:p>
        </p:txBody>
      </p:sp>
    </p:spTree>
    <p:extLst>
      <p:ext uri="{BB962C8B-B14F-4D97-AF65-F5344CB8AC3E}">
        <p14:creationId xmlns:p14="http://schemas.microsoft.com/office/powerpoint/2010/main" val="166665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33ED-85EC-483F-8FE6-0D50F0AA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A276D-A53B-4684-8AE0-24DF16832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THANK YOU!</a:t>
            </a:r>
          </a:p>
        </p:txBody>
      </p:sp>
    </p:spTree>
    <p:extLst>
      <p:ext uri="{BB962C8B-B14F-4D97-AF65-F5344CB8AC3E}">
        <p14:creationId xmlns:p14="http://schemas.microsoft.com/office/powerpoint/2010/main" val="13193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Domain 1 Consist of?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Collaborating And Gathering Information</a:t>
            </a:r>
          </a:p>
          <a:p>
            <a:r>
              <a:rPr lang="en-US" dirty="0"/>
              <a:t>28% of the Exam</a:t>
            </a:r>
          </a:p>
          <a:p>
            <a:r>
              <a:rPr lang="en-US" dirty="0"/>
              <a:t>Relationship between OTR and COTA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they want you to know??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(Task 1) Recognize the influence of development, body functions, body structures, values, beliefs, and spirituality on a client’s occupational performance.</a:t>
            </a:r>
          </a:p>
          <a:p>
            <a:r>
              <a:rPr lang="en-US" dirty="0"/>
              <a:t>(Task 2) Acquire information by using available resources about a client’s functional skills, roles, culture, and performance context</a:t>
            </a:r>
          </a:p>
          <a:p>
            <a:r>
              <a:rPr lang="en-US" dirty="0"/>
              <a:t>(Task 3) Assist OTR in planning intervention and monitoring progress</a:t>
            </a:r>
          </a:p>
          <a:p>
            <a:r>
              <a:rPr lang="en-US" dirty="0"/>
              <a:t>(Task 4) Collaborate with the client and other professionals and staff using a culturally sensitive, client-centered approach and therapeutic use of self to provide quality services guided by evidence.</a:t>
            </a:r>
          </a:p>
          <a:p>
            <a:r>
              <a:rPr lang="en-US" dirty="0"/>
              <a:t>(Task 5) Monitor the intervention plan and progress toward goals in collaboration with the OTR</a:t>
            </a:r>
          </a:p>
        </p:txBody>
      </p:sp>
    </p:spTree>
    <p:extLst>
      <p:ext uri="{BB962C8B-B14F-4D97-AF65-F5344CB8AC3E}">
        <p14:creationId xmlns:p14="http://schemas.microsoft.com/office/powerpoint/2010/main" val="11758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Occupational Profile- Used to gain understanding of typical level of performance, participation in occupations, and client identified priorities. “Getting to know your client”</a:t>
            </a:r>
          </a:p>
          <a:p>
            <a:r>
              <a:rPr lang="en-US" dirty="0"/>
              <a:t>Performance factors- Habits, routines,  rituals</a:t>
            </a:r>
          </a:p>
          <a:p>
            <a:r>
              <a:rPr lang="en-US" dirty="0"/>
              <a:t>MOHO- Client-centered FOR. Volition, habituation, and performance</a:t>
            </a:r>
          </a:p>
          <a:p>
            <a:r>
              <a:rPr lang="en-US" dirty="0"/>
              <a:t>PEOP-</a:t>
            </a:r>
            <a:r>
              <a:rPr lang="en-US" dirty="0">
                <a:latin typeface="hurme_no2-webfont"/>
              </a:rPr>
              <a:t>Importance of considering the person, the environment, and the occupation and how they relate to performance</a:t>
            </a:r>
          </a:p>
          <a:p>
            <a:r>
              <a:rPr lang="en-US" dirty="0">
                <a:latin typeface="hurme_no2-webfont"/>
              </a:rPr>
              <a:t>Service Competency-</a:t>
            </a:r>
            <a:r>
              <a:rPr lang="en-US" dirty="0"/>
              <a:t>the ability of the OTA to obtain the same or equivalent results as the supervising OTR</a:t>
            </a:r>
            <a:endParaRPr lang="en-US" dirty="0">
              <a:latin typeface="hurme_no2-webfont"/>
            </a:endParaRPr>
          </a:p>
          <a:p>
            <a:r>
              <a:rPr lang="en-US" dirty="0"/>
              <a:t>The OT process-*discuss with group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C63F-9F9F-41EF-AD6B-DD584522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VS OTR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83947-7F74-40A6-9518-DD25C8DB6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</a:t>
            </a:r>
            <a:r>
              <a:rPr lang="en-US" u="sng" dirty="0"/>
              <a:t>OTA</a:t>
            </a:r>
          </a:p>
          <a:p>
            <a:r>
              <a:rPr lang="en-US" dirty="0"/>
              <a:t>Delivers OT service with supervision</a:t>
            </a:r>
          </a:p>
          <a:p>
            <a:r>
              <a:rPr lang="en-US" dirty="0"/>
              <a:t>Collects data, administer parts of eval, report observations</a:t>
            </a:r>
          </a:p>
          <a:p>
            <a:r>
              <a:rPr lang="en-US" dirty="0"/>
              <a:t>Selects, implements and makes modifications  to interventions in accordance to clients’ goals and level of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2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C63F-9F9F-41EF-AD6B-DD584522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VS OTR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83947-7F74-40A6-9518-DD25C8DB6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</a:t>
            </a:r>
            <a:r>
              <a:rPr lang="en-US" u="sng" dirty="0"/>
              <a:t>OTR</a:t>
            </a:r>
          </a:p>
          <a:p>
            <a:r>
              <a:rPr lang="en-US" dirty="0"/>
              <a:t>Responsible for initial contact with patient</a:t>
            </a:r>
          </a:p>
          <a:p>
            <a:r>
              <a:rPr lang="en-US" dirty="0"/>
              <a:t>Responsible for all aspects of OT service delivery</a:t>
            </a:r>
          </a:p>
          <a:p>
            <a:r>
              <a:rPr lang="en-US" dirty="0"/>
              <a:t>Supervises COTA and Aides</a:t>
            </a:r>
          </a:p>
        </p:txBody>
      </p:sp>
    </p:spTree>
    <p:extLst>
      <p:ext uri="{BB962C8B-B14F-4D97-AF65-F5344CB8AC3E}">
        <p14:creationId xmlns:p14="http://schemas.microsoft.com/office/powerpoint/2010/main" val="6665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Test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COTA is working home health and sees seven patients a week. Her supervisor meets with her once a month to discuss her caseload. What type of supervision is this?</a:t>
            </a:r>
          </a:p>
          <a:p>
            <a:pPr marL="0" indent="0">
              <a:buNone/>
            </a:pPr>
            <a:r>
              <a:rPr lang="en-US" dirty="0"/>
              <a:t>    A: Routine</a:t>
            </a:r>
          </a:p>
          <a:p>
            <a:pPr marL="0" indent="0">
              <a:buNone/>
            </a:pPr>
            <a:r>
              <a:rPr lang="en-US" dirty="0"/>
              <a:t>    B: General</a:t>
            </a:r>
          </a:p>
          <a:p>
            <a:pPr marL="0" indent="0">
              <a:buNone/>
            </a:pPr>
            <a:r>
              <a:rPr lang="en-US" dirty="0"/>
              <a:t>    C: Minimal</a:t>
            </a:r>
          </a:p>
          <a:p>
            <a:pPr marL="0" indent="0">
              <a:buNone/>
            </a:pPr>
            <a:r>
              <a:rPr lang="en-US" dirty="0"/>
              <a:t>    D: Close</a:t>
            </a:r>
          </a:p>
        </p:txBody>
      </p:sp>
    </p:spTree>
    <p:extLst>
      <p:ext uri="{BB962C8B-B14F-4D97-AF65-F5344CB8AC3E}">
        <p14:creationId xmlns:p14="http://schemas.microsoft.com/office/powerpoint/2010/main" val="16327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task is within the scope of work for an OTA?</a:t>
            </a:r>
          </a:p>
          <a:p>
            <a:pPr marL="0" indent="0">
              <a:buNone/>
            </a:pPr>
            <a:r>
              <a:rPr lang="en-US" dirty="0"/>
              <a:t>    A: Developing long-term goals with a client</a:t>
            </a:r>
          </a:p>
          <a:p>
            <a:pPr marL="0" indent="0">
              <a:buNone/>
            </a:pPr>
            <a:r>
              <a:rPr lang="en-US" dirty="0"/>
              <a:t>    B: Administering and explaining results of a standardized test</a:t>
            </a:r>
          </a:p>
          <a:p>
            <a:pPr marL="0" indent="0">
              <a:buNone/>
            </a:pPr>
            <a:r>
              <a:rPr lang="en-US" dirty="0"/>
              <a:t>    C: Instructing patient on adaptive strategies  for self-care</a:t>
            </a:r>
          </a:p>
          <a:p>
            <a:pPr marL="0" indent="0">
              <a:buNone/>
            </a:pPr>
            <a:r>
              <a:rPr lang="en-US" dirty="0"/>
              <a:t>    D: Creating discharge plan</a:t>
            </a:r>
          </a:p>
        </p:txBody>
      </p:sp>
    </p:spTree>
    <p:extLst>
      <p:ext uri="{BB962C8B-B14F-4D97-AF65-F5344CB8AC3E}">
        <p14:creationId xmlns:p14="http://schemas.microsoft.com/office/powerpoint/2010/main" val="196669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E9-5ACD-494C-9EFF-1BC3A1A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8922-FA23-43F7-AC1B-E754DD86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clinical task can an entry-level OTA complete?</a:t>
            </a:r>
          </a:p>
          <a:p>
            <a:pPr marL="0" indent="0">
              <a:buNone/>
            </a:pPr>
            <a:r>
              <a:rPr lang="en-US" dirty="0"/>
              <a:t>    A: Discontinue treatment</a:t>
            </a:r>
          </a:p>
          <a:p>
            <a:pPr marL="0" indent="0">
              <a:buNone/>
            </a:pPr>
            <a:r>
              <a:rPr lang="en-US" dirty="0"/>
              <a:t>    B: Establish STG’s</a:t>
            </a:r>
          </a:p>
          <a:p>
            <a:pPr marL="0" indent="0">
              <a:buNone/>
            </a:pPr>
            <a:r>
              <a:rPr lang="en-US" dirty="0"/>
              <a:t>    C: Administer specific parts of an assessment </a:t>
            </a:r>
          </a:p>
          <a:p>
            <a:pPr marL="0" indent="0">
              <a:buNone/>
            </a:pPr>
            <a:r>
              <a:rPr lang="en-US" dirty="0"/>
              <a:t>    D: Select an assessment</a:t>
            </a:r>
          </a:p>
        </p:txBody>
      </p:sp>
    </p:spTree>
    <p:extLst>
      <p:ext uri="{BB962C8B-B14F-4D97-AF65-F5344CB8AC3E}">
        <p14:creationId xmlns:p14="http://schemas.microsoft.com/office/powerpoint/2010/main" val="26409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2818</TotalTime>
  <Words>676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Corbel</vt:lpstr>
      <vt:lpstr>hurme_no2-webfont</vt:lpstr>
      <vt:lpstr>Chalkboard 16x9</vt:lpstr>
      <vt:lpstr>Domain 1 Overview</vt:lpstr>
      <vt:lpstr>What does Domain 1 Consist of?</vt:lpstr>
      <vt:lpstr>What do they want you to know??</vt:lpstr>
      <vt:lpstr>Key Definitions</vt:lpstr>
      <vt:lpstr>OTA VS OTR Roles</vt:lpstr>
      <vt:lpstr>OTA VS OTR Roles</vt:lpstr>
      <vt:lpstr> Test Questions</vt:lpstr>
      <vt:lpstr>Test Questions</vt:lpstr>
      <vt:lpstr>Questions?</vt:lpstr>
      <vt:lpstr> Test Questions</vt:lpstr>
      <vt:lpstr>Questions?</vt:lpstr>
      <vt:lpstr>Test Questions</vt:lpstr>
      <vt:lpstr>Test Questions?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1 Overview</dc:title>
  <dc:creator>Okafor, Chukwuma</dc:creator>
  <cp:lastModifiedBy>Okafor, Chukwuma</cp:lastModifiedBy>
  <cp:revision>25</cp:revision>
  <dcterms:created xsi:type="dcterms:W3CDTF">2020-06-26T02:02:21Z</dcterms:created>
  <dcterms:modified xsi:type="dcterms:W3CDTF">2020-06-28T01:01:12Z</dcterms:modified>
</cp:coreProperties>
</file>